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>
        <p:scale>
          <a:sx n="50" d="100"/>
          <a:sy n="50" d="100"/>
        </p:scale>
        <p:origin x="1398" y="36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zr\Desktop\TRANSPARENCIA%202023\MULTA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206119162640902E-3"/>
                  <c:y val="-5.8224163027656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97-4794-A936-EDBE5DA38CA8}"/>
                </c:ext>
              </c:extLst>
            </c:dLbl>
            <c:dLbl>
              <c:idx val="2"/>
              <c:layout>
                <c:manualLayout>
                  <c:x val="6.4412238325281803E-3"/>
                  <c:y val="-7.860262008733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97-4794-A936-EDBE5DA38CA8}"/>
                </c:ext>
              </c:extLst>
            </c:dLbl>
            <c:dLbl>
              <c:idx val="4"/>
              <c:layout>
                <c:manualLayout>
                  <c:x val="-7.246376811594203E-3"/>
                  <c:y val="4.0756914119359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97-4794-A936-EDBE5DA38CA8}"/>
                </c:ext>
              </c:extLst>
            </c:dLbl>
            <c:dLbl>
              <c:idx val="5"/>
              <c:layout>
                <c:manualLayout>
                  <c:x val="-4.0257648953301124E-3"/>
                  <c:y val="-3.784570596797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97-4794-A936-EDBE5DA38CA8}"/>
                </c:ext>
              </c:extLst>
            </c:dLbl>
            <c:dLbl>
              <c:idx val="6"/>
              <c:layout>
                <c:manualLayout>
                  <c:x val="0"/>
                  <c:y val="2.037845705967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97-4794-A936-EDBE5DA38CA8}"/>
                </c:ext>
              </c:extLst>
            </c:dLbl>
            <c:dLbl>
              <c:idx val="7"/>
              <c:layout>
                <c:manualLayout>
                  <c:x val="0"/>
                  <c:y val="-6.9868995633187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97-4794-A936-EDBE5DA38CA8}"/>
                </c:ext>
              </c:extLst>
            </c:dLbl>
            <c:dLbl>
              <c:idx val="8"/>
              <c:layout>
                <c:manualLayout>
                  <c:x val="2.4154589371980675E-3"/>
                  <c:y val="4.6579330422125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397-4794-A936-EDBE5DA38C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'2022'!$B$10:$J$10</c:f>
              <c:numCache>
                <c:formatCode>"$"#,##0.00</c:formatCode>
                <c:ptCount val="9"/>
                <c:pt idx="0">
                  <c:v>368571.81</c:v>
                </c:pt>
                <c:pt idx="1">
                  <c:v>365221.03</c:v>
                </c:pt>
                <c:pt idx="2">
                  <c:v>392360.08</c:v>
                </c:pt>
                <c:pt idx="3">
                  <c:v>969132.72</c:v>
                </c:pt>
                <c:pt idx="4">
                  <c:v>431895.78</c:v>
                </c:pt>
                <c:pt idx="5">
                  <c:v>626510.14</c:v>
                </c:pt>
                <c:pt idx="6">
                  <c:v>747305.7699999999</c:v>
                </c:pt>
                <c:pt idx="7">
                  <c:v>679916.84</c:v>
                </c:pt>
                <c:pt idx="8">
                  <c:v>605043.9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97-4794-A936-EDBE5DA38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366912"/>
        <c:axId val="115864320"/>
        <c:axId val="0"/>
      </c:bar3DChart>
      <c:catAx>
        <c:axId val="11336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15864320"/>
        <c:crosses val="autoZero"/>
        <c:auto val="1"/>
        <c:lblAlgn val="ctr"/>
        <c:lblOffset val="100"/>
        <c:noMultiLvlLbl val="0"/>
      </c:catAx>
      <c:valAx>
        <c:axId val="115864320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13366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09/11/2023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SEPTIEMBRE 2023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5528"/>
              </p:ext>
            </p:extLst>
          </p:nvPr>
        </p:nvGraphicFramePr>
        <p:xfrm>
          <a:off x="617042" y="3775149"/>
          <a:ext cx="11161239" cy="468350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6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0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  <a:endParaRPr lang="es-MX" sz="12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SEPTIEMBRE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$332,289.81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$364,183.03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$389,247.88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$957,907.72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$429,820.78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$576,751.74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$731,245.35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$637,384.84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$579,605.10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$3,611.22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$4,900.00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$27,282.00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$3,112.20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$11,225.00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$2,075.00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$48,758.40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$12,449.20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$42,532.00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$20,538.80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$368,571.81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$365,221.03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$392,360.08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$969,132.72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$431,895.78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$626,510.14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$747,305.77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$679,916.84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$605,043.90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532336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527677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265114" y="2262447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SEPTIEMBRE 2023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721444"/>
              </p:ext>
            </p:extLst>
          </p:nvPr>
        </p:nvGraphicFramePr>
        <p:xfrm>
          <a:off x="-1719204" y="3559125"/>
          <a:ext cx="15773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1867</TotalTime>
  <Words>218</Words>
  <Application>Microsoft Office PowerPoint</Application>
  <PresentationFormat>Doble carta (432 x 279 mm)</PresentationFormat>
  <Paragraphs>94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Aparajita</vt:lpstr>
      <vt:lpstr>Arial</vt:lpstr>
      <vt:lpstr>Arial Black</vt:lpstr>
      <vt:lpstr>Calibri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110</cp:revision>
  <cp:lastPrinted>2022-05-18T16:26:44Z</cp:lastPrinted>
  <dcterms:created xsi:type="dcterms:W3CDTF">2012-12-09T00:04:50Z</dcterms:created>
  <dcterms:modified xsi:type="dcterms:W3CDTF">2023-11-09T20:01:55Z</dcterms:modified>
</cp:coreProperties>
</file>